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542B-2928-4E6F-AC24-642E6B8AEE4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4D05-971C-4263-A3C6-37834260FC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05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D85DF-D230-4997-9C8D-CAB259F18675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BB0-35C8-4ADF-AF19-BCAEF1CF347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4E39-F73D-41D3-AA07-CCD2E8D3230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E2B-C30D-4A96-8750-90FF3020DB0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2662-5688-40EB-85F6-4D2D2787E8E7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586-F8A7-45AC-88D1-53AC484CD93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0DA0-2A37-451F-BC55-596E11840386}" type="datetime1">
              <a:rPr lang="nb-NO" smtClean="0"/>
              <a:t>25.02.2021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18E1-13E2-4301-BCE5-FCF62410FB62}" type="datetime1">
              <a:rPr lang="nb-NO" smtClean="0"/>
              <a:t>25.02.2021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E6E-4D74-416B-9E72-BEAD8E30AB91}" type="datetime1">
              <a:rPr lang="nb-NO" smtClean="0"/>
              <a:t>25.02.2021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C30-3634-486B-BD5B-6D722181D0A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EEBC-C399-4948-88E9-2EE9A7D0524A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F1E846C-6760-4434-8A00-DFCECB7B6AA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faktoranalyse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</a:t>
            </a:r>
            <a:r>
              <a:rPr lang="nb-NO" dirty="0" smtClean="0"/>
              <a:t>14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Faktoranalyse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Faktoranalyse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behandler latete begreper som består av flere indikatorer. De ulike faktoranalyseteknikkene varierer ut fra hvordan de behandler variasjon i faktorene. Faktoranalyse skiller seg fra clusteringanalyse ved at man gruppere dataene og ikke respondentene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Eksplorativ faktoranalyse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Bekreftende faktoranalyse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Prinsipal-komponent analyse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Eksplorativ faktoranalyse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 utgangspunkt i et latent begrep som ikke kan observeres direkte. Teknikken utforsker dataene for å finne mulige karakteristiske mønstre. Faktorladningene bestemmes av rotasjonsmetoden som velges</a:t>
            </a:r>
            <a:b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Datareduserende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Faktorladninger 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Rotasjon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600" dirty="0" smtClean="0">
                <a:solidFill>
                  <a:schemeClr val="tx1"/>
                </a:solidFill>
              </a:rPr>
              <a:t>Ortogonal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600" dirty="0" smtClean="0">
                <a:solidFill>
                  <a:schemeClr val="tx1"/>
                </a:solidFill>
              </a:rPr>
              <a:t>Oblique </a:t>
            </a:r>
            <a:endParaRPr lang="nb-NO" sz="16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Egenverdi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Varians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Navnsetting av faktorene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Bekreftende faktoranalyse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Bekreftende faktoranalyse bygger på prinsippet om at vi har en formening om faktorstrukturen. Vi vet hvilke indikatorer som hører til de ulike begrepene. Går ikke nøye igjennom i boka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typer: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Bekreftende faktoranalyse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Har formening om faktorstrukturen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Prinsipal komponentanalyse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>
                <a:solidFill>
                  <a:schemeClr val="tx1"/>
                </a:solidFill>
              </a:rPr>
              <a:t/>
            </a:r>
            <a:br>
              <a:rPr lang="nb-NO" sz="3000" kern="1200" dirty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Mens man i faktoranalysen identifiserer faktorer som har unik varians, kan komponentene i Prinsipal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komponentanalysen ha felles varians. Dette påvirker de videre analysene. Søker å redusere de originale variablene til et mindre antall felles komponenter 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Prinsipal-komponent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Datareduserende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Felles varians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9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Oppsummering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Dette kapitlet ser på teknikker for å behandle latete begreper som består av flere indikatorer. Målet er datareduksjon. Teknikkene varierer på bruk </a:t>
            </a:r>
            <a:r>
              <a:rPr lang="nb-NO" sz="28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 varians 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Eksplorativ faktoranalyse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Bekreftende faktoranalyse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Prinsipal-komponent analyse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7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359</TotalTime>
  <Words>236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faktoranalyse</vt:lpstr>
      <vt:lpstr>Faktoranalyse  Faktoranalyse behandler latete begreper som består av flere indikatorer. De ulike faktoranalyseteknikkene varierer ut fra hvordan de behandler variasjon i faktorene. Faktoranalyse skiller seg fra clusteringanalyse ved at man gruppere dataene og ikke respondentene</vt:lpstr>
      <vt:lpstr>Eksplorativ faktoranalyse  Tar utgangspunkt i et latent begrep som ikke kan observeres direkte. Teknikken utforsker dataene for å finne mulige karakteristiske mønstre. Faktorladningene bestemmes av rotasjonsmetoden som velges </vt:lpstr>
      <vt:lpstr>Bekreftende faktoranalyse  Bekreftende faktoranalyse bygger på prinsippet om at vi har en formening om faktorstrukturen. Vi vet hvilke indikatorer som hører til de ulike begrepene. Går ikke nøye igjennom i boka</vt:lpstr>
      <vt:lpstr>Prinsipal komponentanalyse  Mens man i faktoranalysen identifiserer faktorer som har unik varians, kan komponentene i Prinsipal komponentanalysen ha felles varians. Dette påvirker de videre analysene. Søker å redusere de originale variablene til et mindre antall felles komponenter </vt:lpstr>
      <vt:lpstr>Oppsummering  Dette kapitlet ser på teknikker for å behandle latete begreper som består av flere indikatorer. Målet er datareduksjon. Teknikkene varierer på bruk av varians 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42</cp:revision>
  <dcterms:created xsi:type="dcterms:W3CDTF">2021-02-24T08:22:55Z</dcterms:created>
  <dcterms:modified xsi:type="dcterms:W3CDTF">2021-02-25T11:00:34Z</dcterms:modified>
</cp:coreProperties>
</file>